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57" r:id="rId5"/>
    <p:sldId id="258" r:id="rId6"/>
    <p:sldId id="261" r:id="rId7"/>
    <p:sldId id="262" r:id="rId8"/>
    <p:sldId id="260" r:id="rId9"/>
    <p:sldId id="26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425" y="1374140"/>
            <a:ext cx="11741150" cy="36480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145" y="2852420"/>
            <a:ext cx="12131675" cy="11537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690" y="1173480"/>
            <a:ext cx="11632565" cy="40303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90" y="444500"/>
            <a:ext cx="11352530" cy="55060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65225" y="8096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工程思维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010025" y="2174875"/>
            <a:ext cx="499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分析是综合的基础，综合是分析的</a:t>
            </a:r>
            <a:r>
              <a:rPr lang="zh-CN" altLang="en-US"/>
              <a:t>先导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10025" y="3705225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以考核举例：</a:t>
            </a:r>
            <a:r>
              <a:rPr lang="en-US" altLang="zh-CN"/>
              <a:t>1. </a:t>
            </a:r>
            <a:r>
              <a:rPr lang="zh-CN" altLang="en-US"/>
              <a:t>先确定</a:t>
            </a:r>
            <a:r>
              <a:rPr lang="en-US" altLang="zh-CN"/>
              <a:t>PWM</a:t>
            </a:r>
            <a:r>
              <a:rPr lang="zh-CN" altLang="en-US"/>
              <a:t>能不能</a:t>
            </a:r>
            <a:r>
              <a:rPr lang="zh-CN" altLang="en-US"/>
              <a:t>亮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确定串口能不能</a:t>
            </a:r>
            <a:r>
              <a:rPr lang="zh-CN" altLang="en-US"/>
              <a:t>发</a:t>
            </a:r>
            <a:endParaRPr lang="zh-CN" altLang="en-US"/>
          </a:p>
          <a:p>
            <a:r>
              <a:rPr lang="en-US" altLang="zh-CN"/>
              <a:t>3. </a:t>
            </a:r>
            <a:r>
              <a:rPr lang="zh-CN" altLang="en-US"/>
              <a:t>确定串口能不能</a:t>
            </a:r>
            <a:r>
              <a:rPr lang="zh-CN" altLang="en-US"/>
              <a:t>收</a:t>
            </a:r>
            <a:endParaRPr lang="zh-CN" altLang="en-US"/>
          </a:p>
          <a:p>
            <a:r>
              <a:rPr lang="en-US" altLang="zh-CN"/>
              <a:t>4. </a:t>
            </a:r>
            <a:r>
              <a:rPr lang="zh-CN" altLang="en-US"/>
              <a:t>确定十六进制计算是不是</a:t>
            </a:r>
            <a:r>
              <a:rPr lang="zh-CN" altLang="en-US"/>
              <a:t>正确</a:t>
            </a:r>
            <a:endParaRPr lang="zh-CN" altLang="en-US"/>
          </a:p>
          <a:p>
            <a:r>
              <a:rPr lang="en-US" altLang="zh-CN"/>
              <a:t>5. </a:t>
            </a:r>
            <a:r>
              <a:rPr lang="zh-CN" altLang="en-US"/>
              <a:t>综合，完成整个</a:t>
            </a:r>
            <a:r>
              <a:rPr lang="zh-CN" altLang="en-US"/>
              <a:t>程序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65225" y="8096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工程思维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863340" y="1743075"/>
            <a:ext cx="499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怎么学？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971925" y="2967990"/>
            <a:ext cx="48825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1. </a:t>
            </a:r>
            <a:r>
              <a:rPr lang="zh-CN" altLang="en-US"/>
              <a:t>善用搜索</a:t>
            </a:r>
            <a:r>
              <a:rPr lang="zh-CN" altLang="en-US"/>
              <a:t>引擎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善用</a:t>
            </a:r>
            <a:r>
              <a:rPr lang="en-US" altLang="zh-CN"/>
              <a:t>AI</a:t>
            </a:r>
            <a:r>
              <a:rPr lang="zh-CN" altLang="en-US"/>
              <a:t>，但是注意解析</a:t>
            </a:r>
            <a:r>
              <a:rPr lang="en-US" altLang="zh-CN"/>
              <a:t>AI</a:t>
            </a:r>
            <a:r>
              <a:rPr lang="zh-CN" altLang="en-US"/>
              <a:t>的扁平化</a:t>
            </a:r>
            <a:r>
              <a:rPr lang="zh-CN" altLang="en-US"/>
              <a:t>表达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03270" y="5702300"/>
            <a:ext cx="6156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https://learngitbranching.js.org/?locale=zh_CN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6695" y="2195830"/>
            <a:ext cx="2715260" cy="1418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16600" y="17049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git </a:t>
            </a:r>
            <a:r>
              <a:rPr lang="zh-CN" altLang="en-US"/>
              <a:t>分布式版本管理</a:t>
            </a:r>
            <a:r>
              <a:rPr lang="zh-CN" altLang="en-US"/>
              <a:t>系统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75350" y="26511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winget install Git.Git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WPS 演示</Application>
  <PresentationFormat>宽屏</PresentationFormat>
  <Paragraphs>24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笑笑</cp:lastModifiedBy>
  <cp:revision>161</cp:revision>
  <dcterms:created xsi:type="dcterms:W3CDTF">2019-06-19T02:08:00Z</dcterms:created>
  <dcterms:modified xsi:type="dcterms:W3CDTF">2026-10-21T11:58:57Z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51AF0AA019444016B3C03C8454736817_11</vt:lpwstr>
  </property>
</Properties>
</file>